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57C"/>
    <a:srgbClr val="124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5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1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49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91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8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10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49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9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5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31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7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37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0E83-5773-42E7-9923-7B4E1E054A7E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8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487F3F-A88D-44A9-9725-7B5953759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89544" y="250461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10457C"/>
                </a:solidFill>
                <a:latin typeface="PT Sans" panose="020B0503020203020204" pitchFamily="34" charset="0"/>
                <a:cs typeface="Verdana"/>
              </a:rPr>
              <a:t>FUNCIONES</a:t>
            </a:r>
          </a:p>
        </p:txBody>
      </p:sp>
    </p:spTree>
    <p:extLst>
      <p:ext uri="{BB962C8B-B14F-4D97-AF65-F5344CB8AC3E}">
        <p14:creationId xmlns:p14="http://schemas.microsoft.com/office/powerpoint/2010/main" val="146203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28650" y="1266093"/>
            <a:ext cx="8175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Nota: Tipos de funciones </a:t>
            </a:r>
          </a:p>
          <a:p>
            <a:r>
              <a:rPr lang="es-MX" sz="2800" dirty="0"/>
              <a:t>Funciones que no tienen parámetros no retorna nada</a:t>
            </a:r>
          </a:p>
          <a:p>
            <a:r>
              <a:rPr lang="es-MX" sz="2800" b="1" dirty="0" err="1"/>
              <a:t>Ej</a:t>
            </a:r>
            <a:r>
              <a:rPr lang="es-MX" sz="2800" b="1" dirty="0"/>
              <a:t>: función  saludo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859B14-A11A-4BBF-CDF9-F350860A4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36" y="3136848"/>
            <a:ext cx="5292799" cy="16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9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16355" y="929208"/>
            <a:ext cx="7836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Hay funciones que tienen parámetros y fuera de ello retornan valores al programa principal</a:t>
            </a:r>
          </a:p>
          <a:p>
            <a:r>
              <a:rPr lang="es-MX" sz="2800" dirty="0" err="1"/>
              <a:t>Ej</a:t>
            </a:r>
            <a:r>
              <a:rPr lang="es-MX" sz="2800" dirty="0"/>
              <a:t>: </a:t>
            </a:r>
            <a:r>
              <a:rPr lang="es-MX" sz="2800" b="1" dirty="0"/>
              <a:t>Función Suma</a:t>
            </a:r>
            <a:endParaRPr lang="es-CO" sz="28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B43EBE-FF29-2B86-6EA9-5EB967EE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64" y="2852736"/>
            <a:ext cx="7516731" cy="22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3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D489F-701D-AE74-141E-A4F047805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06DC09A-AE36-ED74-1141-5F915E2FD59F}"/>
              </a:ext>
            </a:extLst>
          </p:cNvPr>
          <p:cNvSpPr txBox="1"/>
          <p:nvPr/>
        </p:nvSpPr>
        <p:spPr>
          <a:xfrm>
            <a:off x="401053" y="929208"/>
            <a:ext cx="8470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Hay funciones que no tienen parámetros pero si retornan</a:t>
            </a:r>
          </a:p>
          <a:p>
            <a:r>
              <a:rPr lang="es-MX" sz="2800" dirty="0" err="1"/>
              <a:t>Ej</a:t>
            </a:r>
            <a:r>
              <a:rPr lang="es-MX" sz="2800" dirty="0"/>
              <a:t>:  </a:t>
            </a:r>
            <a:r>
              <a:rPr lang="es-MX" sz="2800" b="1" dirty="0"/>
              <a:t>la función menú </a:t>
            </a:r>
            <a:r>
              <a:rPr lang="es-MX" sz="2800" dirty="0"/>
              <a:t>(pero retorna la variable </a:t>
            </a:r>
            <a:r>
              <a:rPr lang="es-MX" sz="2800" dirty="0" err="1"/>
              <a:t>opc</a:t>
            </a:r>
            <a:r>
              <a:rPr lang="es-MX" sz="2800" dirty="0"/>
              <a:t>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46AE02-267D-3646-BEBC-6FC57AC7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96" y="2438399"/>
            <a:ext cx="6288814" cy="28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7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49AD9-A562-6508-4127-070B5FD4D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0975DED-E94C-0DF6-AD36-206D21C3BC76}"/>
              </a:ext>
            </a:extLst>
          </p:cNvPr>
          <p:cNvSpPr txBox="1"/>
          <p:nvPr/>
        </p:nvSpPr>
        <p:spPr>
          <a:xfrm>
            <a:off x="401053" y="929208"/>
            <a:ext cx="8470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Hay funciones que no tienen parámetros pero si retornan</a:t>
            </a:r>
          </a:p>
          <a:p>
            <a:r>
              <a:rPr lang="es-MX" sz="2800" dirty="0" err="1"/>
              <a:t>Ej</a:t>
            </a:r>
            <a:r>
              <a:rPr lang="es-MX" sz="2800" dirty="0"/>
              <a:t>:  </a:t>
            </a:r>
            <a:r>
              <a:rPr lang="es-MX" sz="2800" b="1" dirty="0"/>
              <a:t>la función menú </a:t>
            </a:r>
            <a:r>
              <a:rPr lang="es-MX" sz="2800" dirty="0"/>
              <a:t>(pero retorna la variable </a:t>
            </a:r>
            <a:r>
              <a:rPr lang="es-MX" sz="2800" dirty="0" err="1"/>
              <a:t>opc</a:t>
            </a:r>
            <a:r>
              <a:rPr lang="es-MX" sz="2800" dirty="0"/>
              <a:t>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36CA69-A5B6-82C8-8FBC-187FE4201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96" y="2438399"/>
            <a:ext cx="6288814" cy="28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9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BC00F-B514-DE96-4A84-547AC9248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EE33C9C-66A9-CFF1-510A-4867024F32F5}"/>
              </a:ext>
            </a:extLst>
          </p:cNvPr>
          <p:cNvSpPr txBox="1"/>
          <p:nvPr/>
        </p:nvSpPr>
        <p:spPr>
          <a:xfrm>
            <a:off x="112295" y="929208"/>
            <a:ext cx="9031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Hay funciones que reciben parámetros pero no retornan nada</a:t>
            </a:r>
          </a:p>
          <a:p>
            <a:r>
              <a:rPr lang="es-MX" sz="2800" dirty="0" err="1"/>
              <a:t>Ej</a:t>
            </a:r>
            <a:r>
              <a:rPr lang="es-MX" sz="2800" dirty="0"/>
              <a:t>: la </a:t>
            </a:r>
            <a:r>
              <a:rPr lang="es-MX" sz="2800" b="1" dirty="0"/>
              <a:t>función división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74EF36-4543-E8FC-52B7-D2A7E229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1" y="3429000"/>
            <a:ext cx="8431217" cy="12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0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3350A9-2E4E-40BC-85F1-29885495E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13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92</Words>
  <Application>Microsoft Office PowerPoint</Application>
  <PresentationFormat>Presentación en pantalla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PT Sans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Wilmar Harley Gallego Marín</dc:creator>
  <cp:lastModifiedBy>Javier Ospina Moreno</cp:lastModifiedBy>
  <cp:revision>14</cp:revision>
  <dcterms:created xsi:type="dcterms:W3CDTF">2020-10-06T21:10:02Z</dcterms:created>
  <dcterms:modified xsi:type="dcterms:W3CDTF">2025-10-09T21:57:10Z</dcterms:modified>
</cp:coreProperties>
</file>